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01"/>
  </p:normalViewPr>
  <p:slideViewPr>
    <p:cSldViewPr snapToGrid="0">
      <p:cViewPr varScale="1">
        <p:scale>
          <a:sx n="104" d="100"/>
          <a:sy n="104" d="100"/>
        </p:scale>
        <p:origin x="9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CFB3-3B8B-0D85-C210-84BF9E9CA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34420-2919-F2B8-05ED-43168FD6F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9ECFA-F549-D329-E525-563ED43A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33FB6-409D-2E7C-5453-A6C2BE7C9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599E0-CC04-64FA-CA63-5AC11942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059BC1-F967-3EE2-E7C5-D01BFAFB176F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8" name="Picture 7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D99D9914-1D3C-94AC-A0B6-3BA0E5F2D1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BC264A4-2648-1844-4EB2-21CA921467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4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43B1-6C0B-B218-8D82-07F5171CD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E700D-767B-73F9-BE1C-CE25B5E5F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AE660-1263-3D31-C033-89DA90CA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24469-7C1B-9D0F-EBEE-5CE7404D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E6F7-FF02-2DC8-59FF-D44224910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01B29E9-CE4E-F49A-571E-0E2EB48C6DA3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8" name="Picture 7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318A5687-5372-7596-28E8-443C122A65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A3052D5-8D66-F99C-E168-685FD93BE0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3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2878D0-FA6A-CCB7-A51D-A6B18FB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425A3B-322E-8017-DC76-FA6703203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15CDC-D2BC-9F94-0468-F601BDD5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A0466-0957-4F08-0E6A-D7F8B1DA9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77725-B8B1-59FC-8760-BFE46D04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5D4A589-29BF-19A6-4D41-753EABA19F45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8" name="Picture 7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B71D0266-39BF-F529-0B5C-74A6A8878F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477C2A3-3D78-5889-E276-5B9D92663A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9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A700-2780-0F7E-7C61-3893EC8F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82488-E0F6-074E-17C9-D49D676CB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C8190-1B56-32B9-3FEE-4FAD3D44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7B49C-CFBE-3B4F-FF06-518B1566B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8BD66-D662-0450-73AC-4C8707C3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47CA5B6-9142-7737-75B6-2527468C43C2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11" name="Picture 10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BFEB8343-BF33-471A-BB0A-743A5C5322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12" name="Picture 1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19D9163-0904-AD6F-F7EF-CED93D1FAC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29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10C71-8930-4801-E73A-ED90A1A77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2935B-BE63-3AAA-6BF4-016D63B0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458AD-C37E-1FAA-DA97-99C8FA97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468BB-F215-CC70-1C97-1E270E9A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C5F08-75EE-6DAF-98C3-A883863D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FC15769-F837-22EC-26E7-07A7555BAA83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11" name="Picture 10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E73461AE-3BC4-9497-DA11-478C512666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12" name="Picture 1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511F1D4-1D80-28F6-A161-A7771DE7F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15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30274-72DD-2937-8C87-CF1B473D9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D1638-91EF-5208-3663-F3699CC00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39374-0D95-894C-27D9-81184C640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74828-9F33-4785-24B6-CB3403710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314F59-CD3C-B3F0-7CE7-1B8E27355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CBD60-E583-4376-B743-6B047CCA1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1C6930F-9725-8631-9D44-8AEF81F5E258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9" name="Picture 8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149E1C34-4569-3C5F-42EB-F39AF52E96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ADFA04D-802F-441C-D29D-A4E6875CB9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55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D5A7F-952F-4BDD-FD6C-574325E41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6DD17-4DE6-E494-EE74-F0C0E8C08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FCA40-5FDA-0AFB-59DE-44E97A28D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35F201-088D-9FD6-E274-CB1FB3945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C91ED7-E3CB-256B-D45C-FBCE51F03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EBCAA-2CD5-5586-D319-6F7457EF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C28C4-64CB-2819-75FA-31B7D577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50965-0941-4859-9442-FD2CC3D6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CD167D2-DA6B-1F3F-B3A5-0067A21666F2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11" name="Picture 10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7FFA4F9C-D6B7-D301-5C4D-39B73F2B77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12" name="Picture 1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9760325-1D77-2F95-BFDA-A8C892386D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5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6952-0591-3F22-63FF-DD80FE1E1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B40AA6-0B61-1A31-F931-B72E0AEC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7A7885-909E-F951-9FD2-6F2CEEFE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FC6C01-A2EE-259F-5A57-FC9F893E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4F9694-25F4-20BA-A23A-186ED82619CF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7" name="Picture 6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52929067-257E-30EE-9CC2-810E78FC61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8" name="Picture 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4761BDA6-505B-AFCF-D139-99DAC0394C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57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16D463-3010-1AD1-6D61-E3E30785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FB93C-641D-6416-2D33-06AC7686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7A7D-7738-BF76-BB67-E4D1CCA8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2783B-B663-D760-B13B-2B66669BAD37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6" name="Picture 5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417C20B7-17A7-9A5D-0F6F-074F692FD5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C366AEA-A817-847B-F767-0CB8C79F64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B866-C4B3-0692-DB16-CBD43D8DF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F1C3F-D445-7DC9-3D4D-FE94965AD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72702-2D09-C0D0-4188-489F429BD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1E883-F945-1F5C-083C-4EACE858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0C940-6974-AABD-3247-DFFE3572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7EBFB-9757-0702-674A-DF22D1FD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9855DF-B8F3-404E-C849-E0674D231275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9" name="Picture 8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8BCED6F4-5AD5-B000-E681-3CA9E5EC94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5A8B601-FA18-B4EB-0CC7-4AB32FE467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8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37897-B040-1E95-8C18-9D319AA5D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08E2E-7C90-F729-4282-339734495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F37A4-DAE2-A469-4594-74C543BA2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5A869-50F1-87C9-0695-0478A63F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F6EAD-C38E-712D-D217-AC5DFB27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FF107-0792-83C0-38C9-10B87FF4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CEEB8B-4678-F640-BF91-A3D72F46599E}"/>
              </a:ext>
            </a:extLst>
          </p:cNvPr>
          <p:cNvSpPr>
            <a:spLocks noGrp="1"/>
          </p:cNvSpPr>
          <p:nvPr userDrawn="1"/>
        </p:nvSpPr>
        <p:spPr>
          <a:xfrm>
            <a:off x="1561630" y="63315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© The Mussar Institute 2025 All Rights Reserved</a:t>
            </a:r>
          </a:p>
        </p:txBody>
      </p:sp>
      <p:pic>
        <p:nvPicPr>
          <p:cNvPr id="9" name="Picture 8" descr="A logo with purple and yellow colors&#10;&#10;Description automatically generated">
            <a:extLst>
              <a:ext uri="{FF2B5EF4-FFF2-40B4-BE49-F238E27FC236}">
                <a16:creationId xmlns:a16="http://schemas.microsoft.com/office/drawing/2014/main" id="{D952C5E6-FBC6-C8D3-1AFB-8E9A930829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0" y="136525"/>
            <a:ext cx="4953939" cy="2018272"/>
          </a:xfrm>
          <a:prstGeom prst="rect">
            <a:avLst/>
          </a:prstGeom>
        </p:spPr>
      </p:pic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2650C46-9BDE-4791-DCBA-463ED6D124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6082456"/>
            <a:ext cx="812800" cy="60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64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1FF063-EC3E-30C7-9235-91C0DF7F5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E8B29-C92A-CFD1-46DD-5D476A7EF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7CC38-36B3-0EC9-53A3-DEABB87C7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7541B6-078C-441C-8849-96E066B1BD1A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7F1C4-4A03-39ED-609E-DA4DCED44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57CAA-29FD-1692-BB5E-635CA0956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9F1BA1-CAA7-4F0E-9B0E-44A163536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9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1A5E8-355B-464A-5D33-BD1EB453A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90585"/>
            <a:ext cx="9144000" cy="667264"/>
          </a:xfrm>
        </p:spPr>
        <p:txBody>
          <a:bodyPr>
            <a:normAutofit/>
          </a:bodyPr>
          <a:lstStyle/>
          <a:p>
            <a:r>
              <a:rPr lang="en-US" sz="1400" b="1" kern="100" dirty="0">
                <a:effectLst/>
                <a:latin typeface="Helvetica" pitchFamily="2" charset="0"/>
                <a:ea typeface="Aptos" panose="020B0004020202020204" pitchFamily="34" charset="0"/>
              </a:rPr>
              <a:t>Using our </a:t>
            </a:r>
            <a:r>
              <a:rPr lang="en-US" sz="1400" b="1" i="1" kern="100" dirty="0">
                <a:effectLst/>
                <a:latin typeface="Helvetica" pitchFamily="2" charset="0"/>
                <a:ea typeface="Aptos" panose="020B0004020202020204" pitchFamily="34" charset="0"/>
              </a:rPr>
              <a:t>Mussar</a:t>
            </a:r>
            <a:r>
              <a:rPr lang="en-US" sz="1400" b="1" kern="100" dirty="0">
                <a:effectLst/>
                <a:latin typeface="Helvetica" pitchFamily="2" charset="0"/>
                <a:ea typeface="Aptos" panose="020B0004020202020204" pitchFamily="34" charset="0"/>
              </a:rPr>
              <a:t> Tools in a Time of Uncertainty</a:t>
            </a:r>
            <a:br>
              <a:rPr lang="en-US" sz="1400" kern="100" dirty="0">
                <a:latin typeface="Helvetica" pitchFamily="2" charset="0"/>
                <a:ea typeface="Aptos" panose="020B0004020202020204" pitchFamily="34" charset="0"/>
              </a:rPr>
            </a:br>
            <a:r>
              <a:rPr lang="en-US" sz="1400" kern="100" dirty="0">
                <a:latin typeface="Helvetica" pitchFamily="2" charset="0"/>
                <a:ea typeface="Aptos" panose="020B0004020202020204" pitchFamily="34" charset="0"/>
              </a:rPr>
              <a:t>by Eric Gurvis</a:t>
            </a:r>
            <a:endParaRPr lang="en-US" sz="1400" dirty="0">
              <a:latin typeface="Helvetica" pitchFamily="2" charset="0"/>
            </a:endParaRPr>
          </a:p>
        </p:txBody>
      </p:sp>
      <p:pic>
        <p:nvPicPr>
          <p:cNvPr id="5" name="Picture 4" descr="A yellow circle with words&#10;&#10;AI-generated content may be incorrect.">
            <a:extLst>
              <a:ext uri="{FF2B5EF4-FFF2-40B4-BE49-F238E27FC236}">
                <a16:creationId xmlns:a16="http://schemas.microsoft.com/office/drawing/2014/main" id="{E1BEDF99-008D-3250-E96B-6C0C5BF00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269" y="2570206"/>
            <a:ext cx="6321460" cy="369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78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7FC2081D-52B2-4A79-9EE0-A5CD420898CE}" vid="{09F90C01-FE2B-44B3-8E1F-6A4B13D973D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AE327DD2C92F4D9055CA78BE6E1A53" ma:contentTypeVersion="18" ma:contentTypeDescription="Create a new document." ma:contentTypeScope="" ma:versionID="a6e32f1c018238150c1f6837ecd14771">
  <xsd:schema xmlns:xsd="http://www.w3.org/2001/XMLSchema" xmlns:xs="http://www.w3.org/2001/XMLSchema" xmlns:p="http://schemas.microsoft.com/office/2006/metadata/properties" xmlns:ns2="2a65c9f7-6637-4daf-a925-26b6fe170b4b" xmlns:ns3="4ba2454d-7efd-45aa-91b1-72088de14dcd" targetNamespace="http://schemas.microsoft.com/office/2006/metadata/properties" ma:root="true" ma:fieldsID="9120a3fe32a194768356b8adcfe71a9a" ns2:_="" ns3:_="">
    <xsd:import namespace="2a65c9f7-6637-4daf-a925-26b6fe170b4b"/>
    <xsd:import namespace="4ba2454d-7efd-45aa-91b1-72088de14d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5c9f7-6637-4daf-a925-26b6fe170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f518f7a-2aef-4f65-8629-483a9c8ac2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2454d-7efd-45aa-91b1-72088de14d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ebabb63-fce1-4d5e-9f9d-52352c627605}" ma:internalName="TaxCatchAll" ma:showField="CatchAllData" ma:web="4ba2454d-7efd-45aa-91b1-72088de14d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a2454d-7efd-45aa-91b1-72088de14dcd" xsi:nil="true"/>
    <lcf76f155ced4ddcb4097134ff3c332f xmlns="2a65c9f7-6637-4daf-a925-26b6fe170b4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A8702C-771D-467B-BD93-26B73F970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65c9f7-6637-4daf-a925-26b6fe170b4b"/>
    <ds:schemaRef ds:uri="4ba2454d-7efd-45aa-91b1-72088de14d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DE9A21-DC2D-46C0-8150-9307F9FC80C0}">
  <ds:schemaRefs>
    <ds:schemaRef ds:uri="http://schemas.microsoft.com/office/2006/metadata/properties"/>
    <ds:schemaRef ds:uri="http://schemas.microsoft.com/office/infopath/2007/PartnerControls"/>
    <ds:schemaRef ds:uri="4ba2454d-7efd-45aa-91b1-72088de14dcd"/>
    <ds:schemaRef ds:uri="2a65c9f7-6637-4daf-a925-26b6fe170b4b"/>
  </ds:schemaRefs>
</ds:datastoreItem>
</file>

<file path=customXml/itemProps3.xml><?xml version="1.0" encoding="utf-8"?>
<ds:datastoreItem xmlns:ds="http://schemas.openxmlformats.org/officeDocument/2006/customXml" ds:itemID="{92C14E26-635D-484D-AE76-DF23C1AC54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Using our Mussar Tools in a Time of Uncertainty by Eric Gurvis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Rivka Felsher</dc:creator>
  <cp:lastModifiedBy>Rivka Felsher</cp:lastModifiedBy>
  <cp:revision>1</cp:revision>
  <dcterms:created xsi:type="dcterms:W3CDTF">2025-01-19T21:53:03Z</dcterms:created>
  <dcterms:modified xsi:type="dcterms:W3CDTF">2025-01-19T21:55:16Z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0x0101003BAE327DD2C92F4D9055CA78BE6E1A53</vt:lpwstr>
  </property>
</Properties>
</file>